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3"/>
  </p:normalViewPr>
  <p:slideViewPr>
    <p:cSldViewPr>
      <p:cViewPr varScale="1">
        <p:scale>
          <a:sx n="86" d="100"/>
          <a:sy n="86" d="100"/>
        </p:scale>
        <p:origin x="176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8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8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23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32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5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1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1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52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9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258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50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00CAE-97CC-47EA-9B8D-3F3E518EBB2E}" type="datetimeFigureOut">
              <a:rPr lang="en-US" smtClean="0"/>
              <a:t>10/20/23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91E01-ACCD-4F16-B6A5-7B6828D9E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0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TEORI DAN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:</a:t>
            </a:r>
          </a:p>
          <a:p>
            <a:pPr marL="0" indent="0" algn="just">
              <a:buNone/>
            </a:pP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: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, </a:t>
            </a:r>
            <a:r>
              <a:rPr lang="en-US" dirty="0" err="1"/>
              <a:t>meletakkan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penemuandan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r>
              <a:rPr lang="en-US" dirty="0" err="1"/>
              <a:t>Terori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yang </a:t>
            </a:r>
            <a:r>
              <a:rPr lang="en-US" dirty="0" err="1"/>
              <a:t>melandasi</a:t>
            </a:r>
            <a:r>
              <a:rPr lang="en-US" dirty="0"/>
              <a:t> </a:t>
            </a:r>
            <a:r>
              <a:rPr lang="en-US" dirty="0" err="1"/>
              <a:t>perumusan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, </a:t>
            </a:r>
            <a:r>
              <a:rPr lang="en-US" dirty="0" err="1"/>
              <a:t>pengujian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keputusan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3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387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 :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,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proses </a:t>
            </a:r>
            <a:r>
              <a:rPr lang="en-US" dirty="0" err="1"/>
              <a:t>induksi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(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).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kulminasi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kualitatifyang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katagorisasi</a:t>
            </a:r>
            <a:r>
              <a:rPr lang="en-US" dirty="0"/>
              <a:t> data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susunan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1456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7652"/>
            <a:ext cx="8229600" cy="517851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Proses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Ada 2 </a:t>
            </a:r>
            <a:r>
              <a:rPr lang="en-US" dirty="0" err="1"/>
              <a:t>aspek</a:t>
            </a:r>
            <a:r>
              <a:rPr lang="en-US" dirty="0"/>
              <a:t> :</a:t>
            </a:r>
          </a:p>
          <a:p>
            <a:pPr marL="514350" indent="-514350">
              <a:buAutoNum type="arabicPeriod"/>
            </a:pPr>
            <a:r>
              <a:rPr lang="en-US" dirty="0" err="1"/>
              <a:t>Pengujian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Model proses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 :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operasionalisasi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proses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menitik</a:t>
            </a:r>
            <a:r>
              <a:rPr lang="en-US" dirty="0"/>
              <a:t> </a:t>
            </a:r>
            <a:r>
              <a:rPr lang="en-US" dirty="0" err="1"/>
              <a:t>beratkan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induktif</a:t>
            </a:r>
            <a:r>
              <a:rPr lang="en-US" dirty="0"/>
              <a:t> :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operasionalisasi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menitik</a:t>
            </a:r>
            <a:r>
              <a:rPr lang="en-US" dirty="0"/>
              <a:t> </a:t>
            </a:r>
            <a:r>
              <a:rPr lang="en-US" dirty="0" err="1"/>
              <a:t>beratkan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. </a:t>
            </a:r>
          </a:p>
        </p:txBody>
      </p:sp>
      <p:sp>
        <p:nvSpPr>
          <p:cNvPr id="4" name="Right Bracket 3"/>
          <p:cNvSpPr/>
          <p:nvPr/>
        </p:nvSpPr>
        <p:spPr>
          <a:xfrm>
            <a:off x="5410198" y="1981200"/>
            <a:ext cx="685801" cy="603711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095999" y="2283055"/>
            <a:ext cx="533401" cy="383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4966138" y="2701790"/>
            <a:ext cx="1663263" cy="4986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381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6131" y="914400"/>
            <a:ext cx="4279669" cy="5211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deduktif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kuantitatif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mengoperasionalisasikan</a:t>
            </a:r>
            <a:r>
              <a:rPr lang="en-US" dirty="0"/>
              <a:t> </a:t>
            </a:r>
            <a:r>
              <a:rPr lang="en-US" dirty="0" err="1"/>
              <a:t>variabel-variabel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variabel-variabel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teori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990600"/>
            <a:ext cx="4038600" cy="47545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induktif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kualitatif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konstruksi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lain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teori-teori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katagori-katagori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pertanyaan-pertanyaan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452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PROPOSISI DAN 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Proposisi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ungkapan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dipercaya</a:t>
            </a:r>
            <a:r>
              <a:rPr lang="en-US" dirty="0"/>
              <a:t>, </a:t>
            </a:r>
            <a:r>
              <a:rPr lang="en-US" dirty="0" err="1"/>
              <a:t>disangkal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kebenarannya</a:t>
            </a:r>
            <a:r>
              <a:rPr lang="en-US" dirty="0"/>
              <a:t>,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construct yang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memprediksi</a:t>
            </a:r>
            <a:r>
              <a:rPr lang="en-US" dirty="0"/>
              <a:t> </a:t>
            </a:r>
            <a:r>
              <a:rPr lang="en-US" dirty="0" err="1"/>
              <a:t>fenomena-fenomena</a:t>
            </a:r>
            <a:endParaRPr lang="en-US" dirty="0"/>
          </a:p>
          <a:p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proposisi</a:t>
            </a:r>
            <a:r>
              <a:rPr lang="en-US" dirty="0"/>
              <a:t> yang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di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empiris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946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kuantitatif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pemecahannya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rasional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variabel-variabel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empiris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data.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1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200" dirty="0"/>
              <a:t>Lima parameter </a:t>
            </a:r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menelaah</a:t>
            </a:r>
            <a:r>
              <a:rPr lang="en-US" sz="3200" dirty="0"/>
              <a:t> </a:t>
            </a:r>
            <a:r>
              <a:rPr lang="en-US" sz="3200" dirty="0" err="1"/>
              <a:t>literatur</a:t>
            </a:r>
            <a:r>
              <a:rPr lang="en-US" sz="3200" dirty="0"/>
              <a:t> </a:t>
            </a:r>
            <a:r>
              <a:rPr lang="en-US" sz="3200" dirty="0" err="1"/>
              <a:t>menurut</a:t>
            </a:r>
            <a:r>
              <a:rPr lang="en-US" sz="3200" dirty="0"/>
              <a:t> </a:t>
            </a:r>
            <a:r>
              <a:rPr lang="en-US" sz="3200" dirty="0" err="1"/>
              <a:t>Cresswell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73684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pendahuluan</a:t>
            </a:r>
            <a:r>
              <a:rPr lang="en-US" dirty="0"/>
              <a:t> :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bahasan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pembahasannya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Telaah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variabel-variabel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,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Telaah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variabel-variabel</a:t>
            </a:r>
            <a:r>
              <a:rPr lang="en-US" dirty="0"/>
              <a:t> </a:t>
            </a:r>
            <a:r>
              <a:rPr lang="en-US" dirty="0" err="1"/>
              <a:t>dependen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Telaah</a:t>
            </a:r>
            <a:r>
              <a:rPr lang="en-US" dirty="0"/>
              <a:t> </a:t>
            </a:r>
            <a:r>
              <a:rPr lang="en-US" dirty="0" err="1"/>
              <a:t>literatur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--- </a:t>
            </a:r>
            <a:r>
              <a:rPr lang="en-US" dirty="0" err="1"/>
              <a:t>inti</a:t>
            </a:r>
            <a:r>
              <a:rPr lang="en-US" dirty="0"/>
              <a:t> proses </a:t>
            </a:r>
            <a:r>
              <a:rPr lang="en-US" dirty="0" err="1"/>
              <a:t>telaah</a:t>
            </a:r>
            <a:r>
              <a:rPr lang="en-US" dirty="0"/>
              <a:t> </a:t>
            </a:r>
            <a:r>
              <a:rPr lang="en-US" dirty="0" err="1"/>
              <a:t>teoritis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hipotesis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Rangkuman</a:t>
            </a:r>
            <a:r>
              <a:rPr lang="en-US" dirty="0"/>
              <a:t> yang </a:t>
            </a:r>
            <a:r>
              <a:rPr lang="en-US" dirty="0" err="1"/>
              <a:t>memebrikan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bahasan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telaah</a:t>
            </a:r>
            <a:r>
              <a:rPr lang="en-US" dirty="0"/>
              <a:t> </a:t>
            </a:r>
            <a:r>
              <a:rPr lang="en-US" dirty="0" err="1"/>
              <a:t>literatur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03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RUMUSAN 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yang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penyataan</a:t>
            </a:r>
            <a:r>
              <a:rPr lang="en-US" dirty="0"/>
              <a:t> yang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diuji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empiris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penyataan</a:t>
            </a:r>
            <a:r>
              <a:rPr lang="en-US" dirty="0"/>
              <a:t> yang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teori-teori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rivalnya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059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FORMAT HIPOTESIS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Pernyataan</a:t>
            </a:r>
            <a:r>
              <a:rPr lang="en-US" dirty="0"/>
              <a:t> “</a:t>
            </a:r>
            <a:r>
              <a:rPr lang="en-US" dirty="0" err="1"/>
              <a:t>jika</a:t>
            </a:r>
            <a:r>
              <a:rPr lang="en-US" dirty="0"/>
              <a:t> – </a:t>
            </a:r>
            <a:r>
              <a:rPr lang="en-US" dirty="0" err="1"/>
              <a:t>maka</a:t>
            </a:r>
            <a:r>
              <a:rPr lang="en-US" dirty="0"/>
              <a:t> “ ( if then statement)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proposisi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 (null hypotheses)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(</a:t>
            </a:r>
            <a:r>
              <a:rPr lang="en-US"/>
              <a:t>alternative hypotheses)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8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434</Words>
  <Application>Microsoft Macintosh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TEORI DAN PENELITIAN</vt:lpstr>
      <vt:lpstr>PowerPoint Presentation</vt:lpstr>
      <vt:lpstr>PowerPoint Presentation</vt:lpstr>
      <vt:lpstr>PowerPoint Presentation</vt:lpstr>
      <vt:lpstr>PROPOSISI DAN HIPOTESIS</vt:lpstr>
      <vt:lpstr>PowerPoint Presentation</vt:lpstr>
      <vt:lpstr>Lima parameter dalam menelaah literatur menurut Cresswell</vt:lpstr>
      <vt:lpstr>RUMUSAN HIPOTESIS</vt:lpstr>
      <vt:lpstr>FORMAT HIPOTESIS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Nafisah</dc:creator>
  <cp:lastModifiedBy>Microsoft Office User</cp:lastModifiedBy>
  <cp:revision>9</cp:revision>
  <dcterms:created xsi:type="dcterms:W3CDTF">2014-10-26T16:06:42Z</dcterms:created>
  <dcterms:modified xsi:type="dcterms:W3CDTF">2023-10-20T04:49:39Z</dcterms:modified>
</cp:coreProperties>
</file>